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6" r:id="rId5"/>
    <p:sldId id="300" r:id="rId6"/>
    <p:sldId id="273" r:id="rId7"/>
    <p:sldId id="274" r:id="rId8"/>
    <p:sldId id="275" r:id="rId9"/>
    <p:sldId id="284" r:id="rId10"/>
    <p:sldId id="301" r:id="rId11"/>
    <p:sldId id="302" r:id="rId12"/>
    <p:sldId id="303" r:id="rId13"/>
    <p:sldId id="304" r:id="rId14"/>
    <p:sldId id="305" r:id="rId15"/>
    <p:sldId id="306" r:id="rId16"/>
    <p:sldId id="307" r:id="rId1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B1C7"/>
    <a:srgbClr val="FEB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73" autoAdjust="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EF510-226F-4427-9FF8-3E4409A80F8F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0E2AE-4F58-4C60-95D0-287840A43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2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Less grip, really slippery sometimes. </a:t>
            </a:r>
            <a:br>
              <a:rPr lang="is-IS" dirty="0"/>
            </a:br>
            <a:r>
              <a:rPr lang="is-IS" dirty="0"/>
              <a:t>Lower speed, soft movements, slow down earlier, accelerate slower, leave good space inbetween cars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0E2AE-4F58-4C60-95D0-287840A433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73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40.000 kr.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0E2AE-4F58-4C60-95D0-287840A433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2C59E-2301-A761-0AF7-91D8DFA36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043A0E-50D1-EC26-86B3-F4CD71BC35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018796-7527-67EA-D4CA-31AFE48E0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Zero tolarance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1B946-B25F-F653-8B60-C122EE2583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0E2AE-4F58-4C60-95D0-287840A433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01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F79CD-8DF0-EC00-3D8F-52E21AE51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7497A8-5809-CEEE-8964-946AFAFC81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09DF1F-FD34-00BE-CF55-B57A4C06C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4A1EA-E441-8805-B502-E0A79C746B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0E2AE-4F58-4C60-95D0-287840A433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69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F54A5-2CE4-343E-1494-11C87C391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E3B6CD-2C2E-6765-CD5F-A66857BE5E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853BBA-B269-AEEE-C809-7E2138225D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D4362-9E40-3AB7-8C63-EEB06DF4EE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0E2AE-4F58-4C60-95D0-287840A433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29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2AA7A-8BFF-0761-1BF4-CB4BBAA23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C2E213-E37D-A5CB-1F13-998FC811C2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32737E-417E-42BF-FC7A-C5439796A9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01BF4-50FD-58F0-CA5C-6B2D3C104B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0E2AE-4F58-4C60-95D0-287840A433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87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6C6FC-979E-E8B1-F497-40E75AF10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6C3EF8-DD38-B667-C79A-9264485B0B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A1A775-1E2A-B78C-4214-B842E0950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833B3-F432-1B36-3FED-C0A46D2AE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0E2AE-4F58-4C60-95D0-287840A433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11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5F116-7305-279E-BFC1-056E85B91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FBBDCC-451B-9530-BA0F-AE601D5BD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568359-FB5B-617F-F4B8-67DBC10741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B39BC-69F1-C091-9B84-A5D8AC858A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0E2AE-4F58-4C60-95D0-287840A433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30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300BC-48FA-7689-9BE3-CAFE47984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70BB0F-5842-05B3-8B02-4B19DC3EA7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096B02-ED18-3987-3358-77DBBB2051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35D72-59E9-D834-03A8-CFB701E7B0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0E2AE-4F58-4C60-95D0-287840A433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40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6184" y="640878"/>
            <a:ext cx="9144000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Driving in Iceland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5792" y="1573150"/>
            <a:ext cx="9144000" cy="5676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b="1" dirty="0">
                <a:cs typeface="Calibri"/>
              </a:rPr>
              <a:t>“People die there”</a:t>
            </a:r>
            <a:endParaRPr lang="en-GB" sz="28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A13901-7DFC-31FC-2570-B22065B5FC38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4B966E5D-F8A1-BDAC-ED15-D769B9F83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pic>
        <p:nvPicPr>
          <p:cNvPr id="6" name="Picture 5" descr="A car on the snow&#10;&#10;AI-generated content may be incorrect.">
            <a:extLst>
              <a:ext uri="{FF2B5EF4-FFF2-40B4-BE49-F238E27FC236}">
                <a16:creationId xmlns:a16="http://schemas.microsoft.com/office/drawing/2014/main" id="{FA71DE90-0360-A4C2-6C1D-A45C89267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92" y="2114550"/>
            <a:ext cx="95250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2B60F-8F1B-B02F-E6C1-28B15F153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A7C17-3F1B-FA13-29C2-7DD75E614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Lights when driving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693673-91CD-AA16-0AD6-54972B84AC1C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DE5D8DF6-FBB6-F113-DB9A-EC4D096778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pic>
        <p:nvPicPr>
          <p:cNvPr id="5" name="Picture 4" descr="A group of people crossing a street&#10;&#10;AI-generated content may be incorrect.">
            <a:extLst>
              <a:ext uri="{FF2B5EF4-FFF2-40B4-BE49-F238E27FC236}">
                <a16:creationId xmlns:a16="http://schemas.microsoft.com/office/drawing/2014/main" id="{32BE31DD-76E3-ACD2-EE0A-DB0B7B3B6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11" y="1655701"/>
            <a:ext cx="7904762" cy="4095238"/>
          </a:xfrm>
          <a:prstGeom prst="rect">
            <a:avLst/>
          </a:prstGeom>
        </p:spPr>
      </p:pic>
      <p:pic>
        <p:nvPicPr>
          <p:cNvPr id="7" name="Picture 6" descr="A group of symbols on a black background&#10;&#10;AI-generated content may be incorrect.">
            <a:extLst>
              <a:ext uri="{FF2B5EF4-FFF2-40B4-BE49-F238E27FC236}">
                <a16:creationId xmlns:a16="http://schemas.microsoft.com/office/drawing/2014/main" id="{3AAB95BB-77C7-3564-B082-ADF739C650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56"/>
          <a:stretch>
            <a:fillRect/>
          </a:stretch>
        </p:blipFill>
        <p:spPr>
          <a:xfrm>
            <a:off x="2536811" y="5997268"/>
            <a:ext cx="5055752" cy="8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15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21489-C5AC-250E-E71A-BDD95FDED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289E6-C588-B35A-D539-C57E95B87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Weather </a:t>
            </a:r>
            <a:r>
              <a:rPr lang="en-GB" sz="4800" b="1" dirty="0" err="1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forcast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1A7107-F1BA-7883-7C4C-11F6500C111F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75F38577-3CB7-6E36-8A2E-634B87B0C6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573058-AB91-A3B4-FC73-067422173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398" y="1784758"/>
            <a:ext cx="8406386" cy="50732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18AC85-AD1F-883F-DD79-B13BEAF794A4}"/>
              </a:ext>
            </a:extLst>
          </p:cNvPr>
          <p:cNvSpPr txBox="1"/>
          <p:nvPr/>
        </p:nvSpPr>
        <p:spPr>
          <a:xfrm>
            <a:off x="8686800" y="136882"/>
            <a:ext cx="329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s-IS" sz="3200" dirty="0"/>
              <a:t>en.vedur.is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6929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FD5CD-5153-68CB-388A-754D2A647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D3FB7-4073-9B17-BEFE-94773B7A5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Road conditions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217058-4808-8D6D-9625-760FA1F16C4B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2A182F20-AB39-58DD-C906-87B522B700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C4A8D3-1414-47EA-E33D-F0826DB1ED76}"/>
              </a:ext>
            </a:extLst>
          </p:cNvPr>
          <p:cNvSpPr txBox="1"/>
          <p:nvPr/>
        </p:nvSpPr>
        <p:spPr>
          <a:xfrm>
            <a:off x="8686800" y="136882"/>
            <a:ext cx="329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s-IS" sz="3200" dirty="0"/>
              <a:t>road.is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6DF09-F446-E331-C824-0D8D24A22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928" y="1618870"/>
            <a:ext cx="10116312" cy="474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7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77037-A5AE-72BB-C35D-F95091A86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CFCF9-BF0F-745B-12F9-C7DBB36CC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Dangerous stuff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783C83-6220-5925-8116-98890B19BC48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43418201-6568-2948-E3DB-5713A2B441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BFE92B-1DDF-B1CF-2135-A39B923D4D20}"/>
              </a:ext>
            </a:extLst>
          </p:cNvPr>
          <p:cNvSpPr txBox="1"/>
          <p:nvPr/>
        </p:nvSpPr>
        <p:spPr>
          <a:xfrm>
            <a:off x="8686800" y="136882"/>
            <a:ext cx="329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s-IS" sz="3200" dirty="0"/>
              <a:t>safetravel.is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6BC67-0433-CFA6-511C-582269C9F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778" y="1483119"/>
            <a:ext cx="9328405" cy="537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0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46093-1B50-4499-5BDF-9B3C12315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26CA4-8CC1-3C73-9C18-7B69A82BA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Speed limit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0A1162-6B8C-D861-9E2D-B04C55C8CAAF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0544A543-59C7-2329-AAC2-A8BA4E530E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pic>
        <p:nvPicPr>
          <p:cNvPr id="14" name="Picture 13" descr="A collection of road signs&#10;&#10;AI-generated content may be incorrect.">
            <a:extLst>
              <a:ext uri="{FF2B5EF4-FFF2-40B4-BE49-F238E27FC236}">
                <a16:creationId xmlns:a16="http://schemas.microsoft.com/office/drawing/2014/main" id="{FA8B699C-E8E0-378E-D254-849B0B120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8" y="1654026"/>
            <a:ext cx="6577282" cy="48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78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8B2EC-B6CF-F1CC-E5A6-2809ABE10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AF22C-0C94-00CE-BC17-7196DF04C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Roundabouts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FF838E-A579-610F-54A3-C86E2ABACAA1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7364BFF9-87D8-BF79-235C-97630A05A0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pic>
        <p:nvPicPr>
          <p:cNvPr id="4" name="Picture 3" descr="A roundabout with cars and buildings&#10;&#10;AI-generated content may be incorrect.">
            <a:extLst>
              <a:ext uri="{FF2B5EF4-FFF2-40B4-BE49-F238E27FC236}">
                <a16:creationId xmlns:a16="http://schemas.microsoft.com/office/drawing/2014/main" id="{52B8D1B5-DAF8-F711-D27F-566038F2F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" t="11333" r="1021" b="10934"/>
          <a:stretch>
            <a:fillRect/>
          </a:stretch>
        </p:blipFill>
        <p:spPr>
          <a:xfrm>
            <a:off x="2438398" y="1527048"/>
            <a:ext cx="6702552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05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66AF1-6545-294E-3003-0F8114A47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AB97A-510A-8265-CFE6-5958821D9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Gravel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CE3025-4EB4-4C2A-5741-17D4EC3E7F56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4213B58F-D61B-F2EC-DF89-14DAEE93B8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72319ED7-AC64-04B4-26B2-206E4B457B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car driving on a dirt road&#10;&#10;AI-generated content may be incorrect.">
            <a:extLst>
              <a:ext uri="{FF2B5EF4-FFF2-40B4-BE49-F238E27FC236}">
                <a16:creationId xmlns:a16="http://schemas.microsoft.com/office/drawing/2014/main" id="{F630E76F-CE0C-C23B-3EC0-76F02EA8D6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8" y="1600200"/>
            <a:ext cx="78867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58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8C893-341E-CEE2-3797-98047E5B7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C09D6-0CEB-583B-6E76-A6B815916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Snow and ice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55AB02-5551-002D-448E-BB268982588C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3EEAFBC6-E187-813B-F81E-E2C6983E0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pic>
        <p:nvPicPr>
          <p:cNvPr id="9" name="Picture 8" descr="A car parked on a snowy road&#10;&#10;AI-generated content may be incorrect.">
            <a:extLst>
              <a:ext uri="{FF2B5EF4-FFF2-40B4-BE49-F238E27FC236}">
                <a16:creationId xmlns:a16="http://schemas.microsoft.com/office/drawing/2014/main" id="{31CB09A8-1460-99C9-3D1F-4EB1474A0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8" y="1630069"/>
            <a:ext cx="8372858" cy="522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2C714-96A8-855E-72E8-B436DD7C7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5B366-93C7-31B5-C0EF-01936321D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Mobile phones/smart devices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28EDC9-D581-B660-F9DD-8F2E5E59A4F3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5B312085-7BEC-3754-C32A-4CC6591EA1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pic>
        <p:nvPicPr>
          <p:cNvPr id="5" name="Picture 4" descr="A person in a car talking on a cell phone&#10;&#10;AI-generated content may be incorrect.">
            <a:extLst>
              <a:ext uri="{FF2B5EF4-FFF2-40B4-BE49-F238E27FC236}">
                <a16:creationId xmlns:a16="http://schemas.microsoft.com/office/drawing/2014/main" id="{7346665F-042D-B31B-B842-7A2B0BBEBB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10" y="2304288"/>
            <a:ext cx="4896612" cy="3264408"/>
          </a:xfrm>
          <a:prstGeom prst="rect">
            <a:avLst/>
          </a:prstGeom>
        </p:spPr>
      </p:pic>
      <p:pic>
        <p:nvPicPr>
          <p:cNvPr id="9" name="Picture 8" descr="A person holding a phone while driving&#10;&#10;AI-generated content may be incorrect.">
            <a:extLst>
              <a:ext uri="{FF2B5EF4-FFF2-40B4-BE49-F238E27FC236}">
                <a16:creationId xmlns:a16="http://schemas.microsoft.com/office/drawing/2014/main" id="{44C5C796-FD18-7C18-7322-67589A26F5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88" y="2304288"/>
            <a:ext cx="6168960" cy="32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81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930B3-40C9-5968-3AA1-C082FB13F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852E4-C190-E405-C2AE-3999E9DC4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Alcohol and driving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9483F1-1284-F3C0-3BC0-AB5757655C45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DB3E6640-27E2-4C08-8616-0D488D816B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pic>
        <p:nvPicPr>
          <p:cNvPr id="4" name="Picture 3" descr="A car crashed into a bottle&#10;&#10;AI-generated content may be incorrect.">
            <a:extLst>
              <a:ext uri="{FF2B5EF4-FFF2-40B4-BE49-F238E27FC236}">
                <a16:creationId xmlns:a16="http://schemas.microsoft.com/office/drawing/2014/main" id="{D6B01A9C-777A-786D-CE0F-2D0CB2E4F3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7" y="1608060"/>
            <a:ext cx="5382713" cy="524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32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42D79-7629-3B69-E4B9-541CD99E2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38E9C-DE24-7060-029B-55E3A76FB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Live stock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88BF2D-C8FD-56F8-B87A-7A482B653AE3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79DB0C2E-53A6-CFC6-1655-40FA81909E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pic>
        <p:nvPicPr>
          <p:cNvPr id="5" name="Picture 4" descr="A group of sheep on a road&#10;&#10;AI-generated content may be incorrect.">
            <a:extLst>
              <a:ext uri="{FF2B5EF4-FFF2-40B4-BE49-F238E27FC236}">
                <a16:creationId xmlns:a16="http://schemas.microsoft.com/office/drawing/2014/main" id="{3F33AD39-2F2D-42C6-FA00-018774077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969" y="1651163"/>
            <a:ext cx="6945071" cy="520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29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EAEA7-9DF3-E5A6-3829-129A285CF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82655-A8C4-4535-C10B-E2FE95FAD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398" y="640878"/>
            <a:ext cx="8851785" cy="932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4800" b="1" dirty="0">
                <a:solidFill>
                  <a:srgbClr val="97B1C7"/>
                </a:solidFill>
                <a:latin typeface="Source Sans Pro"/>
                <a:ea typeface="Source Sans Pro"/>
                <a:cs typeface="Calibri Light"/>
              </a:rPr>
              <a:t>Single lane bridges</a:t>
            </a:r>
            <a:endParaRPr lang="en-GB" b="1" dirty="0">
              <a:solidFill>
                <a:srgbClr val="97B1C7"/>
              </a:solidFill>
              <a:latin typeface="Source Sans Pro"/>
              <a:ea typeface="Source Sans Pr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CFDA5F-7E95-6507-223C-43888F5D843A}"/>
              </a:ext>
            </a:extLst>
          </p:cNvPr>
          <p:cNvSpPr/>
          <p:nvPr/>
        </p:nvSpPr>
        <p:spPr>
          <a:xfrm>
            <a:off x="-1" y="0"/>
            <a:ext cx="13807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B3C4401F-E6BF-32D5-651E-B8DAE00A9F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" y="5670801"/>
            <a:ext cx="878589" cy="792969"/>
          </a:xfrm>
          <a:prstGeom prst="rect">
            <a:avLst/>
          </a:prstGeom>
        </p:spPr>
      </p:pic>
      <p:pic>
        <p:nvPicPr>
          <p:cNvPr id="4" name="Picture 3" descr="A road sign on a mountain road&#10;&#10;AI-generated content may be incorrect.">
            <a:extLst>
              <a:ext uri="{FF2B5EF4-FFF2-40B4-BE49-F238E27FC236}">
                <a16:creationId xmlns:a16="http://schemas.microsoft.com/office/drawing/2014/main" id="{17886570-02E1-89F5-4CB2-11417F97B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032" y="1704235"/>
            <a:ext cx="7726874" cy="515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9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d8a763-d0bc-4072-8a68-15a502db66df" xsi:nil="true"/>
    <lcf76f155ced4ddcb4097134ff3c332f xmlns="0e22a3e8-4457-4b67-bace-12d1aac3d39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155B8AB6B8E04AA92C13758AA8DB35" ma:contentTypeVersion="16" ma:contentTypeDescription="Create a new document." ma:contentTypeScope="" ma:versionID="93d9497a98954bb6bba870ddd062d71b">
  <xsd:schema xmlns:xsd="http://www.w3.org/2001/XMLSchema" xmlns:xs="http://www.w3.org/2001/XMLSchema" xmlns:p="http://schemas.microsoft.com/office/2006/metadata/properties" xmlns:ns2="0e22a3e8-4457-4b67-bace-12d1aac3d392" xmlns:ns3="05d8a763-d0bc-4072-8a68-15a502db66df" targetNamespace="http://schemas.microsoft.com/office/2006/metadata/properties" ma:root="true" ma:fieldsID="b5a31775de00a7e0c26861fa5646442f" ns2:_="" ns3:_="">
    <xsd:import namespace="0e22a3e8-4457-4b67-bace-12d1aac3d392"/>
    <xsd:import namespace="05d8a763-d0bc-4072-8a68-15a502db66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22a3e8-4457-4b67-bace-12d1aac3d3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9940896-c44a-4d1f-b198-17e2e049c0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d8a763-d0bc-4072-8a68-15a502db66d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6dfb896-f7a0-4004-b07a-9729aa01d0e0}" ma:internalName="TaxCatchAll" ma:showField="CatchAllData" ma:web="05d8a763-d0bc-4072-8a68-15a502db66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06CE9C-6414-495B-81D6-4ECC923418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798341-F856-4546-B960-94F8AED6AA18}">
  <ds:schemaRefs>
    <ds:schemaRef ds:uri="http://schemas.microsoft.com/office/2006/metadata/properties"/>
    <ds:schemaRef ds:uri="http://schemas.microsoft.com/office/infopath/2007/PartnerControls"/>
    <ds:schemaRef ds:uri="05d8a763-d0bc-4072-8a68-15a502db66df"/>
    <ds:schemaRef ds:uri="0e22a3e8-4457-4b67-bace-12d1aac3d392"/>
  </ds:schemaRefs>
</ds:datastoreItem>
</file>

<file path=customXml/itemProps3.xml><?xml version="1.0" encoding="utf-8"?>
<ds:datastoreItem xmlns:ds="http://schemas.openxmlformats.org/officeDocument/2006/customXml" ds:itemID="{10CEAA82-05C0-42E2-B470-8203BCC50E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22a3e8-4457-4b67-bace-12d1aac3d392"/>
    <ds:schemaRef ds:uri="05d8a763-d0bc-4072-8a68-15a502db66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6783</TotalTime>
  <Words>88</Words>
  <Application>Microsoft Office PowerPoint</Application>
  <PresentationFormat>Widescreen</PresentationFormat>
  <Paragraphs>29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Source Sans Pro</vt:lpstr>
      <vt:lpstr>office theme</vt:lpstr>
      <vt:lpstr>Driving in Iceland</vt:lpstr>
      <vt:lpstr>Speed limit</vt:lpstr>
      <vt:lpstr>Roundabouts</vt:lpstr>
      <vt:lpstr>Gravel</vt:lpstr>
      <vt:lpstr>Snow and ice</vt:lpstr>
      <vt:lpstr>Mobile phones/smart devices</vt:lpstr>
      <vt:lpstr>Alcohol and driving</vt:lpstr>
      <vt:lpstr>Live stock</vt:lpstr>
      <vt:lpstr>Single lane bridges</vt:lpstr>
      <vt:lpstr>Lights when driving</vt:lpstr>
      <vt:lpstr>Weather forcast</vt:lpstr>
      <vt:lpstr>Road conditions</vt:lpstr>
      <vt:lpstr>Dangerous stuff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Elín Esther  Magnúsdóttir</dc:creator>
  <cp:lastModifiedBy>Elín Esther  Magnúsdóttir</cp:lastModifiedBy>
  <cp:revision>130</cp:revision>
  <dcterms:created xsi:type="dcterms:W3CDTF">2022-05-26T14:37:48Z</dcterms:created>
  <dcterms:modified xsi:type="dcterms:W3CDTF">2025-09-01T16:43:35Z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0x0101003B155B8AB6B8E04AA92C13758AA8DB35</vt:lpwstr>
  </property>
  <property fmtid="{D5CDD505-2E9C-101B-9397-08002B2CF9AE}" pid="3" name="MediaServiceImageTags">
    <vt:lpwstr/>
  </property>
</Properties>
</file>