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70" r:id="rId6"/>
    <p:sldId id="272" r:id="rId7"/>
    <p:sldId id="275" r:id="rId8"/>
    <p:sldId id="271" r:id="rId9"/>
    <p:sldId id="281" r:id="rId10"/>
    <p:sldId id="278" r:id="rId11"/>
    <p:sldId id="279" r:id="rId12"/>
    <p:sldId id="280" r:id="rId13"/>
    <p:sldId id="277" r:id="rId14"/>
    <p:sldId id="273" r:id="rId15"/>
    <p:sldId id="276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F50"/>
    <a:srgbClr val="97B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F510-226F-4427-9FF8-3E4409A80F8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0E2AE-4F58-4C60-95D0-287840A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184" y="640878"/>
            <a:ext cx="9144000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The Practicalities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5792" y="1573150"/>
            <a:ext cx="9144000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cs typeface="Calibri"/>
              </a:rPr>
              <a:t>An introduction to life at </a:t>
            </a:r>
            <a:r>
              <a:rPr lang="en-GB" sz="2800" b="1" dirty="0" err="1">
                <a:cs typeface="Calibri"/>
              </a:rPr>
              <a:t>Úlfljótsvatn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13901-7DFC-31FC-2570-B22065B5FC38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B966E5D-F8A1-BDAC-ED15-D769B9F8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18A39-36F3-6EB8-CA08-7B49273EC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472" y="2291107"/>
            <a:ext cx="5658640" cy="376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4A70B0-6E2F-37CD-C43B-581FC867A757}"/>
              </a:ext>
            </a:extLst>
          </p:cNvPr>
          <p:cNvSpPr txBox="1"/>
          <p:nvPr/>
        </p:nvSpPr>
        <p:spPr>
          <a:xfrm>
            <a:off x="3888473" y="6194286"/>
            <a:ext cx="5658640" cy="448733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algn="ctr"/>
            <a:r>
              <a:rPr lang="en-GB" sz="2400" dirty="0">
                <a:cs typeface="Calibri"/>
              </a:rPr>
              <a:t>www.ulfljotsvatn.is/training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0052-836E-A672-47D3-88D8A8598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5F41-1642-F001-4574-32A49823F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Cars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14797-677D-3785-0FA0-4F5BCD377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Hilux and Yaris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9F58C-E612-ED05-F485-92F9E5D34EB7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B292EAB3-D4D1-E238-80D3-3C05EA4D8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E9C79-A1D7-C508-44B2-879A1BA00C3B}"/>
              </a:ext>
            </a:extLst>
          </p:cNvPr>
          <p:cNvSpPr txBox="1"/>
          <p:nvPr/>
        </p:nvSpPr>
        <p:spPr>
          <a:xfrm>
            <a:off x="2438006" y="2546356"/>
            <a:ext cx="9143999" cy="982518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r>
              <a:rPr lang="en-GB" sz="1800" b="1" u="sng" dirty="0">
                <a:cs typeface="Calibri"/>
              </a:rPr>
              <a:t>Hilux</a:t>
            </a:r>
            <a:r>
              <a:rPr lang="en-GB" sz="1800" u="sng" dirty="0">
                <a:cs typeface="Calibri"/>
              </a:rPr>
              <a:t> is a work vehicle</a:t>
            </a:r>
          </a:p>
          <a:p>
            <a:r>
              <a:rPr lang="en-GB" dirty="0">
                <a:cs typeface="Calibri"/>
              </a:rPr>
              <a:t>Not to be used for personal use or trips (few exceptions)</a:t>
            </a:r>
          </a:p>
        </p:txBody>
      </p:sp>
      <p:pic>
        <p:nvPicPr>
          <p:cNvPr id="1026" name="Picture 2" descr="TOYOTA HILUX auto auction | SUN TRADE">
            <a:extLst>
              <a:ext uri="{FF2B5EF4-FFF2-40B4-BE49-F238E27FC236}">
                <a16:creationId xmlns:a16="http://schemas.microsoft.com/office/drawing/2014/main" id="{7B582771-4BC4-991E-5971-0F2FC667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32" y="1902508"/>
            <a:ext cx="3723960" cy="18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A0B0B-7D11-C1C3-EC0B-DBC6C697FD59}"/>
              </a:ext>
            </a:extLst>
          </p:cNvPr>
          <p:cNvSpPr txBox="1"/>
          <p:nvPr/>
        </p:nvSpPr>
        <p:spPr>
          <a:xfrm>
            <a:off x="5597237" y="431757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cs typeface="Calibri"/>
              </a:rPr>
              <a:t>Yaris</a:t>
            </a:r>
            <a:r>
              <a:rPr lang="en-GB" u="sng" dirty="0">
                <a:cs typeface="Calibri"/>
              </a:rPr>
              <a:t> is for personal use and trips</a:t>
            </a:r>
          </a:p>
          <a:p>
            <a:r>
              <a:rPr lang="en-GB" sz="1800" dirty="0">
                <a:cs typeface="Calibri"/>
              </a:rPr>
              <a:t>Drivers need to </a:t>
            </a:r>
            <a:r>
              <a:rPr lang="en-GB" dirty="0">
                <a:cs typeface="Calibri"/>
              </a:rPr>
              <a:t>do assessments and sign an agreement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Driver is responsible for the car</a:t>
            </a:r>
          </a:p>
          <a:p>
            <a:r>
              <a:rPr lang="en-GB" sz="1800" dirty="0">
                <a:cs typeface="Calibri"/>
              </a:rPr>
              <a:t>Users pay for fuel</a:t>
            </a:r>
          </a:p>
        </p:txBody>
      </p:sp>
      <p:pic>
        <p:nvPicPr>
          <p:cNvPr id="1028" name="Picture 4" descr="toyota yaris 2014 - Αναζήτηση Google">
            <a:extLst>
              <a:ext uri="{FF2B5EF4-FFF2-40B4-BE49-F238E27FC236}">
                <a16:creationId xmlns:a16="http://schemas.microsoft.com/office/drawing/2014/main" id="{9A7E464E-20E5-16C5-8360-90F9AF01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06" y="3796144"/>
            <a:ext cx="2961374" cy="19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3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8F5AE-1998-25B5-6E9C-2EDBCD00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C270-3EB9-A652-16DC-EC8FD194E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Finally…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A60B8-FDBD-8A7A-58DB-4AAA204F80CE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293B972F-0E94-6E04-4F4B-4B082BFCC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021C0-3592-794F-5CE5-B937396B6AC3}"/>
              </a:ext>
            </a:extLst>
          </p:cNvPr>
          <p:cNvSpPr txBox="1"/>
          <p:nvPr/>
        </p:nvSpPr>
        <p:spPr>
          <a:xfrm>
            <a:off x="2438399" y="1647826"/>
            <a:ext cx="9143999" cy="2453120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r>
              <a:rPr lang="en-GB" sz="1800" b="1" u="sng" dirty="0">
                <a:cs typeface="Calibri"/>
              </a:rPr>
              <a:t>Keys</a:t>
            </a:r>
            <a:br>
              <a:rPr lang="en-GB" sz="1800" dirty="0">
                <a:cs typeface="Calibri"/>
              </a:rPr>
            </a:br>
            <a:r>
              <a:rPr lang="en-GB" sz="1800" dirty="0">
                <a:cs typeface="Calibri"/>
              </a:rPr>
              <a:t>Put your name on the label NOW.</a:t>
            </a:r>
            <a:br>
              <a:rPr lang="en-GB" sz="1800" dirty="0">
                <a:cs typeface="Calibri"/>
              </a:rPr>
            </a:br>
            <a:r>
              <a:rPr lang="en-GB" sz="1800" dirty="0">
                <a:cs typeface="Calibri"/>
              </a:rPr>
              <a:t>Do not lose them.</a:t>
            </a:r>
            <a:br>
              <a:rPr lang="en-GB" sz="1800" dirty="0">
                <a:cs typeface="Calibri"/>
              </a:rPr>
            </a:br>
            <a:br>
              <a:rPr lang="en-GB" sz="1800" dirty="0">
                <a:cs typeface="Calibri"/>
              </a:rPr>
            </a:br>
            <a:r>
              <a:rPr lang="en-GB" sz="1800" b="1" u="sng" dirty="0">
                <a:cs typeface="Calibri"/>
              </a:rPr>
              <a:t>Shifts</a:t>
            </a:r>
            <a:br>
              <a:rPr lang="en-GB" sz="1800" dirty="0">
                <a:cs typeface="Calibri"/>
              </a:rPr>
            </a:br>
            <a:r>
              <a:rPr lang="en-GB" sz="1800" dirty="0">
                <a:cs typeface="Calibri"/>
              </a:rPr>
              <a:t>Option to change schedules today</a:t>
            </a:r>
            <a:br>
              <a:rPr lang="en-GB" sz="1800" dirty="0">
                <a:cs typeface="Calibri"/>
              </a:rPr>
            </a:br>
            <a:r>
              <a:rPr lang="en-GB" sz="1800" dirty="0">
                <a:cs typeface="Calibri"/>
              </a:rPr>
              <a:t>Option to change shifts (with approval of manager)</a:t>
            </a:r>
          </a:p>
          <a:p>
            <a:endParaRPr lang="en-GB" dirty="0">
              <a:cs typeface="Calibri"/>
            </a:endParaRPr>
          </a:p>
          <a:p>
            <a:r>
              <a:rPr lang="en-GB" sz="1800" b="1" u="sng" dirty="0">
                <a:cs typeface="Calibri"/>
              </a:rPr>
              <a:t>Photos</a:t>
            </a:r>
          </a:p>
          <a:p>
            <a:r>
              <a:rPr lang="en-GB" dirty="0">
                <a:cs typeface="Calibri"/>
              </a:rPr>
              <a:t>On Friday, at end of training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With neckerchief, in staff uniform (also group photo)</a:t>
            </a:r>
          </a:p>
          <a:p>
            <a:endParaRPr lang="en-GB" sz="1800" dirty="0">
              <a:cs typeface="Calibri"/>
            </a:endParaRPr>
          </a:p>
        </p:txBody>
      </p:sp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8D44148-C4AD-3B45-1CE3-CDF8363BE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473">
            <a:off x="7761320" y="499896"/>
            <a:ext cx="3984563" cy="32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4D31F-4883-90A7-2596-34202B819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21E9A0-AD30-09E6-8077-1D204C7607DE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CFC5A3B-2205-BA7C-21D0-F24F08A42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13" name="Picture 12" descr="A lake surrounded by grass and flowers&#10;&#10;AI-generated content may be incorrect.">
            <a:extLst>
              <a:ext uri="{FF2B5EF4-FFF2-40B4-BE49-F238E27FC236}">
                <a16:creationId xmlns:a16="http://schemas.microsoft.com/office/drawing/2014/main" id="{A37DBF85-3378-928D-73AA-90AB10CD0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/>
          <a:stretch/>
        </p:blipFill>
        <p:spPr>
          <a:xfrm>
            <a:off x="1378836" y="0"/>
            <a:ext cx="1081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7F56-87C2-1FAE-0C4F-36C8ECBF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3CB7-0214-5FA8-0B34-7888CE405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Apps for your phone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3D0D3-F3D6-24C7-BD99-9CF90F6B4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Sling and Slack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B12FD6-C32B-1466-78DC-97DB5C4D6A0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744C055-9D23-B40E-8D08-CFBB30F31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18A621-D631-8042-CFFF-E2A7E3EF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06" y="3073048"/>
            <a:ext cx="3890461" cy="131060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1FE6A4-7786-85BD-5CD5-35F7E0DA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729" y="3249004"/>
            <a:ext cx="3750677" cy="9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0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8C65B-33C5-AA54-3013-331679A5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D4C1-F4D6-04F3-D009-974870529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Weekly meetings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2B5BC-7FC6-69F7-86D8-DF9B2CF8A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/>
              <a:t>Every Friday (when possible)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059255-B53E-57C0-15B5-FF2BAFF33558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B1E2EEF-3D9B-8D43-ADC1-71C0017D5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7119A-014B-9BBA-FCEB-4130B61429FE}"/>
              </a:ext>
            </a:extLst>
          </p:cNvPr>
          <p:cNvSpPr txBox="1"/>
          <p:nvPr/>
        </p:nvSpPr>
        <p:spPr>
          <a:xfrm>
            <a:off x="2438399" y="2324100"/>
            <a:ext cx="9143999" cy="2393125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After group departure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30 minutes: Volunteer meeting / Coordinator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45 minutes: Staff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15 minutes: Operational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After meeting: Cleaning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00E64-FBAD-DB80-2B49-08A6E2C84EB7}"/>
              </a:ext>
            </a:extLst>
          </p:cNvPr>
          <p:cNvSpPr txBox="1"/>
          <p:nvPr/>
        </p:nvSpPr>
        <p:spPr>
          <a:xfrm>
            <a:off x="2438006" y="5347855"/>
            <a:ext cx="9033558" cy="869267"/>
          </a:xfrm>
          <a:prstGeom prst="rect">
            <a:avLst/>
          </a:prstGeom>
          <a:solidFill>
            <a:srgbClr val="97B1C7"/>
          </a:solidFill>
        </p:spPr>
        <p:txBody>
          <a:bodyPr wrap="square" rtlCol="0" anchor="ctr" anchorCtr="0">
            <a:no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  In meetings we sync the team, share information and evaluate the week.</a:t>
            </a:r>
          </a:p>
          <a:p>
            <a:r>
              <a:rPr lang="is-IS" b="1" dirty="0">
                <a:solidFill>
                  <a:schemeClr val="bg1"/>
                </a:solidFill>
              </a:rPr>
              <a:t> </a:t>
            </a:r>
            <a:r>
              <a:rPr lang="is-IS" b="1" dirty="0">
                <a:solidFill>
                  <a:srgbClr val="283F50"/>
                </a:solidFill>
              </a:rPr>
              <a:t> Remember:</a:t>
            </a:r>
            <a:r>
              <a:rPr lang="is-IS" b="1" dirty="0">
                <a:solidFill>
                  <a:schemeClr val="bg1"/>
                </a:solidFill>
              </a:rPr>
              <a:t> Our „doors“ are always open </a:t>
            </a:r>
            <a:r>
              <a:rPr lang="is-IS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0356-B412-4627-0CD1-B83B6E15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0748-80B4-330A-F969-F19846083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Weekly Overview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79B401-2418-A3EA-5D00-C3EC922B50C6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817D0BD-4ABA-E165-0208-D5779814E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B846DB-B88A-E37D-FF83-CB48E0D6C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8" y="1494677"/>
            <a:ext cx="9421540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AD38-2A49-A924-28EB-0A75EFC7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C377-EABD-84CC-3976-00E8ED69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Shift Times - Example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F696A-4A52-F259-73F7-CC3570CC1523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A8BA5F19-2A5F-0963-D4A7-ECF2423A8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231A0-293A-B11D-70B2-68CCF68FF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40" y="1573150"/>
            <a:ext cx="9763682" cy="47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C07A4-EB9B-B53E-D508-F4352F81B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ADFD-69ED-81F0-CDE0-694A7D131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Shift Schedule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D83EC-D109-D1AE-27F5-6257E1E40749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5E67A25F-7515-B7E0-E884-15041AC22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B346B-C120-BC1E-819A-8E0750E7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391" y="4713405"/>
            <a:ext cx="5915851" cy="1914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4D55E-98C1-B1EF-ECFB-642B6ABF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390" y="1418589"/>
            <a:ext cx="7390705" cy="32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5E6F9-E068-2F8C-F881-3BCF359A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EEA8-3AB4-0C39-4AFC-3DD55AF43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Staff Benefits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A7D09-35F7-EC4C-C7D7-ADC44BBBA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What you get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EF48C-B788-D608-8CE6-5810D0CBAA7F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60F9389-8A70-BB52-A82A-7373FD7B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0A60D-3EE3-362D-C7AD-DC9964D2C70E}"/>
              </a:ext>
            </a:extLst>
          </p:cNvPr>
          <p:cNvSpPr txBox="1"/>
          <p:nvPr/>
        </p:nvSpPr>
        <p:spPr>
          <a:xfrm>
            <a:off x="2438399" y="2318327"/>
            <a:ext cx="9143999" cy="4145444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Free accommodation and meals during work and days off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2 days off per week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Use of </a:t>
            </a:r>
            <a:r>
              <a:rPr lang="en-US" sz="1800" dirty="0" err="1">
                <a:cs typeface="Calibri"/>
              </a:rPr>
              <a:t>centre</a:t>
            </a:r>
            <a:r>
              <a:rPr lang="en-US" sz="1800" dirty="0">
                <a:cs typeface="Calibri"/>
              </a:rPr>
              <a:t> equipment (when not in use by guests)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Provided with bedding and towels, as well as laundry facilities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Regular staff activities (SEA / SADA)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Use of center vehicle (Yaris)</a:t>
            </a:r>
          </a:p>
        </p:txBody>
      </p:sp>
    </p:spTree>
    <p:extLst>
      <p:ext uri="{BB962C8B-B14F-4D97-AF65-F5344CB8AC3E}">
        <p14:creationId xmlns:p14="http://schemas.microsoft.com/office/powerpoint/2010/main" val="229863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6CAB2-DDFD-7B07-3819-F0965A48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8279-680E-1FEF-97B4-DF438CA12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General Centre Rules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DD5AA-5D75-D9E6-077C-7B1ACB59B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Do’s and don’ts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EB90F-13A3-503E-A6F7-1E9B30BE500C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562102D-07A1-F549-1755-D83AFB20E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16081-3A39-01B2-F265-9FE5FA621A99}"/>
              </a:ext>
            </a:extLst>
          </p:cNvPr>
          <p:cNvSpPr txBox="1"/>
          <p:nvPr/>
        </p:nvSpPr>
        <p:spPr>
          <a:xfrm>
            <a:off x="2438399" y="2318327"/>
            <a:ext cx="9143999" cy="4145444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Work-day starts on the minute (DON'T BE LATE)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Full uniform must be worn during work times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Uniform should be removed while not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If sick or unable to work, notify managers ASAP by Slack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No alcohol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Alcohol should not be consumed by those under the legal age (20)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Be nice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38755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33244-82E9-D065-C3E8-3AAB85AA3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E051-A678-3861-3253-603518438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Communication is Key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B1D24-16E0-FF64-9E4E-B9A72598A05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FF534AE3-D518-2F5F-FD2A-A080C978A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5E313-D349-AD20-EEB2-42915CB6ED1D}"/>
              </a:ext>
            </a:extLst>
          </p:cNvPr>
          <p:cNvSpPr txBox="1"/>
          <p:nvPr/>
        </p:nvSpPr>
        <p:spPr>
          <a:xfrm>
            <a:off x="2438399" y="1831765"/>
            <a:ext cx="9143999" cy="4522854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Be respectful to each other, guests and the center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Plant happy seeds – say nice things to each other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Stay away from passive aggression, favoritism, exclusion, bullying and other bad habits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Respect the needs of others, such as personal space, alone time and so on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Accept that others may not have the same needs, habits or believes as yourself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If you need to, give constructive feedback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Keep in mind that lack of sleep can affect mental health 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– take care of yourself and others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If you have any concerns, feel free to talk to any of the managers</a:t>
            </a:r>
          </a:p>
        </p:txBody>
      </p:sp>
    </p:spTree>
    <p:extLst>
      <p:ext uri="{BB962C8B-B14F-4D97-AF65-F5344CB8AC3E}">
        <p14:creationId xmlns:p14="http://schemas.microsoft.com/office/powerpoint/2010/main" val="291323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d8a763-d0bc-4072-8a68-15a502db66df" xsi:nil="true"/>
    <lcf76f155ced4ddcb4097134ff3c332f xmlns="0e22a3e8-4457-4b67-bace-12d1aac3d39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55B8AB6B8E04AA92C13758AA8DB35" ma:contentTypeVersion="16" ma:contentTypeDescription="Create a new document." ma:contentTypeScope="" ma:versionID="93d9497a98954bb6bba870ddd062d71b">
  <xsd:schema xmlns:xsd="http://www.w3.org/2001/XMLSchema" xmlns:xs="http://www.w3.org/2001/XMLSchema" xmlns:p="http://schemas.microsoft.com/office/2006/metadata/properties" xmlns:ns2="0e22a3e8-4457-4b67-bace-12d1aac3d392" xmlns:ns3="05d8a763-d0bc-4072-8a68-15a502db66df" targetNamespace="http://schemas.microsoft.com/office/2006/metadata/properties" ma:root="true" ma:fieldsID="b5a31775de00a7e0c26861fa5646442f" ns2:_="" ns3:_="">
    <xsd:import namespace="0e22a3e8-4457-4b67-bace-12d1aac3d392"/>
    <xsd:import namespace="05d8a763-d0bc-4072-8a68-15a502db6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2a3e8-4457-4b67-bace-12d1aac3d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9940896-c44a-4d1f-b198-17e2e049c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8a763-d0bc-4072-8a68-15a502db6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dfb896-f7a0-4004-b07a-9729aa01d0e0}" ma:internalName="TaxCatchAll" ma:showField="CatchAllData" ma:web="05d8a763-d0bc-4072-8a68-15a502db6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98341-F856-4546-B960-94F8AED6AA18}">
  <ds:schemaRefs>
    <ds:schemaRef ds:uri="http://schemas.microsoft.com/office/2006/metadata/properties"/>
    <ds:schemaRef ds:uri="http://schemas.microsoft.com/office/infopath/2007/PartnerControls"/>
    <ds:schemaRef ds:uri="05d8a763-d0bc-4072-8a68-15a502db66df"/>
    <ds:schemaRef ds:uri="0e22a3e8-4457-4b67-bace-12d1aac3d392"/>
  </ds:schemaRefs>
</ds:datastoreItem>
</file>

<file path=customXml/itemProps2.xml><?xml version="1.0" encoding="utf-8"?>
<ds:datastoreItem xmlns:ds="http://schemas.openxmlformats.org/officeDocument/2006/customXml" ds:itemID="{CF06CE9C-6414-495B-81D6-4ECC92341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CEAA82-05C0-42E2-B470-8203BCC50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22a3e8-4457-4b67-bace-12d1aac3d392"/>
    <ds:schemaRef ds:uri="05d8a763-d0bc-4072-8a68-15a502db6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5960</TotalTime>
  <Words>458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Source Sans Pro</vt:lpstr>
      <vt:lpstr>Wingdings</vt:lpstr>
      <vt:lpstr>office theme</vt:lpstr>
      <vt:lpstr>The Practicalities</vt:lpstr>
      <vt:lpstr>Apps for your phone</vt:lpstr>
      <vt:lpstr>Weekly meetings</vt:lpstr>
      <vt:lpstr>Weekly Overview</vt:lpstr>
      <vt:lpstr>Shift Times - Example</vt:lpstr>
      <vt:lpstr>Shift Schedule</vt:lpstr>
      <vt:lpstr>Staff Benefits</vt:lpstr>
      <vt:lpstr>General Centre Rules</vt:lpstr>
      <vt:lpstr>Communication is Key</vt:lpstr>
      <vt:lpstr>Cars</vt:lpstr>
      <vt:lpstr>Finally…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Elín Esther  Magnúsdóttir</dc:creator>
  <cp:lastModifiedBy>Elín Esther  Magnúsdóttir</cp:lastModifiedBy>
  <cp:revision>126</cp:revision>
  <dcterms:created xsi:type="dcterms:W3CDTF">2022-05-26T14:37:48Z</dcterms:created>
  <dcterms:modified xsi:type="dcterms:W3CDTF">2025-06-01T19:13:36Z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0x0101003B155B8AB6B8E04AA92C13758AA8DB35</vt:lpwstr>
  </property>
  <property fmtid="{D5CDD505-2E9C-101B-9397-08002B2CF9AE}" pid="3" name="MediaServiceImageTags">
    <vt:lpwstr/>
  </property>
</Properties>
</file>